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CCBD226-24CC-404D-A8B4-DC7D0DED3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CBDFA77-75B9-40A5-B3F0-492F6BD010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3C0CBE1-4AB4-43E6-AF64-E1569004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9E1FEC-B79E-45EC-B015-04AE652FD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D023441-F3CD-46AC-A2BE-83C591C0F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072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355F367-D43A-465C-A929-B607A091F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DE849587-ED34-4A4F-918E-113DE9552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5916519-2B50-4E97-88F1-6FA20FC7E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E721A17-4B63-4BF3-9C00-623ED1BB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5B6FA6F-6B33-4160-96E1-EE14DAB4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807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CDDF7523-5386-4936-8911-702C32A550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9AE23792-961C-4BC9-9726-8FC999620E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43D90E4-179D-4612-8F15-8090C414D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59EE7B3-CB18-43B7-80E8-7684F12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A27C0FE-DAAE-4D1F-9FB2-E1B7033F5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615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7356658-1852-44AF-857C-B6322BB68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D8565E3-BDA4-47E7-BA5B-3637C6D6C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5810DBB-FD51-46A2-9EB4-92518BCA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6C2472C-3D41-4F07-A5CC-566A272CC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3D65653-9EA2-40CE-976C-4D11C0A73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152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89E83B3-B27F-4A7D-9224-58537B679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5A85988-46F0-470A-BED9-CE7A966EC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7D20E14-4183-48CC-9463-08836B566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C8553B2-C41A-447B-86C0-CA5D7E68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39D9D8A-A29F-46E0-9C00-8955539E9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36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007AB77-B520-46C7-AD21-EAB8FAE17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5B5E2AA-068B-44C1-91B3-C0CD131365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B7C8D2F-9F9D-4D90-B88D-2F38E40AE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B74DAFA6-3DD2-443F-90FD-260670707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D870269F-DF4E-4C19-80D2-4A0B2CB0B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F539D9E4-D92C-4E42-8DBC-81258D108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193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15EEF5B-850E-4D69-9932-6FA21ACA5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C004B00-C9BA-401E-B822-B88E1BDDB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46B40EC-9B41-4285-8B3D-0749266A2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8FFBF91D-AB37-4FA3-B3A0-3E636B20A1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03A27314-17B7-4049-900E-26B348B75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D43AF2F-96C2-45DC-A0A0-28E521629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0593912E-D885-432B-A7AF-DE0555F6B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5F242B78-E42F-4555-8315-6E87FE4B3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427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6D36F4D-B010-41E4-B8CE-BBE38714F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8B0ABB3A-4327-4B50-8B01-15B179498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D3E3D671-7CE0-4D4B-904F-A15B70A24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B35C4BF6-0E1B-4DDC-81A8-73C3D0BAF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746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143A1D86-5D2C-4511-B42E-933CBF1A7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8ED43DBE-7357-4BBC-820A-0C4F3F19D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2B04771-50C7-4E61-9579-3EBA992D9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8363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BEB7452-3921-46A0-A067-72B505F01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87EFDC9-1987-46B5-A7B2-086732245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A9D4CB55-B222-4A9D-8BD1-A698F4AFD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98F16F20-28C4-41BC-914B-E0A302E5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9991724-7D3B-4ECE-8CBD-29206C2B9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3586286-5940-40F8-839A-DE747449A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4329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4A3BCC2-E3E9-44A4-A713-A5DB135C0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B9C4355A-ED7B-4FBB-9982-12497E331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E9904F2-CAE6-44CE-87CC-3FFA8401E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B4A0CAE-75E2-4F8D-BE9F-0FF06A5EB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977CC4D-A285-40EA-A94D-8C41A5C6B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48E75999-35A4-4E47-BABF-949BD2F66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820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39F74E96-F1A7-471A-BABF-FA61E2678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E2455D3-7823-4C96-B89B-EF2F354175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244CF96-8233-4C79-98C5-FFFC03A757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6B75-CDE0-414D-8744-D5744C3BD69C}" type="datetimeFigureOut">
              <a:rPr lang="el-GR" smtClean="0"/>
              <a:t>9/9/2025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01D57AD-B902-4DEB-8E88-C615A6895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36996F5-F27A-4C9E-AAFE-29CC9E9B8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31881-4DDF-4729-A20D-8F089CB2E5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948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0DA32F6-FD3F-46B2-935D-9DC1BA279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/>
              <a:t>Παρουσίαση</a:t>
            </a:r>
          </a:p>
        </p:txBody>
      </p:sp>
      <p:pic>
        <p:nvPicPr>
          <p:cNvPr id="9" name="Θέση περιεχομένου 8">
            <a:extLst>
              <a:ext uri="{FF2B5EF4-FFF2-40B4-BE49-F238E27FC236}">
                <a16:creationId xmlns:a16="http://schemas.microsoft.com/office/drawing/2014/main" id="{615FD6AE-B154-480D-A95A-AF79B83E38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62" r="3971" b="26366"/>
          <a:stretch/>
        </p:blipFill>
        <p:spPr>
          <a:xfrm>
            <a:off x="906065" y="1794520"/>
            <a:ext cx="10576658" cy="4500772"/>
          </a:xfrm>
        </p:spPr>
      </p:pic>
    </p:spTree>
    <p:extLst>
      <p:ext uri="{BB962C8B-B14F-4D97-AF65-F5344CB8AC3E}">
        <p14:creationId xmlns:p14="http://schemas.microsoft.com/office/powerpoint/2010/main" val="3326326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5BDC3A65-1B6A-4BE0-BC2B-743DA138D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131" y="575319"/>
            <a:ext cx="11171094" cy="5728766"/>
          </a:xfrm>
        </p:spPr>
      </p:pic>
    </p:spTree>
    <p:extLst>
      <p:ext uri="{BB962C8B-B14F-4D97-AF65-F5344CB8AC3E}">
        <p14:creationId xmlns:p14="http://schemas.microsoft.com/office/powerpoint/2010/main" val="3182683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0A102822-7C7A-4552-B141-873A00209F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044" y="552959"/>
            <a:ext cx="11138502" cy="5752081"/>
          </a:xfrm>
        </p:spPr>
      </p:pic>
    </p:spTree>
    <p:extLst>
      <p:ext uri="{BB962C8B-B14F-4D97-AF65-F5344CB8AC3E}">
        <p14:creationId xmlns:p14="http://schemas.microsoft.com/office/powerpoint/2010/main" val="3368560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17C1A162-7E91-403F-973C-7252A0B73B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0153" y="618127"/>
            <a:ext cx="10591693" cy="5621745"/>
          </a:xfrm>
        </p:spPr>
      </p:pic>
    </p:spTree>
    <p:extLst>
      <p:ext uri="{BB962C8B-B14F-4D97-AF65-F5344CB8AC3E}">
        <p14:creationId xmlns:p14="http://schemas.microsoft.com/office/powerpoint/2010/main" val="2754333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C754751D-9F6F-4F63-85BF-070135335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4" y="533283"/>
            <a:ext cx="11796887" cy="560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1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C754751D-9F6F-4F63-85BF-0701353358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4255"/>
          <a:stretch/>
        </p:blipFill>
        <p:spPr>
          <a:xfrm>
            <a:off x="211014" y="533283"/>
            <a:ext cx="11796887" cy="882279"/>
          </a:xfrm>
          <a:prstGeom prst="rect">
            <a:avLst/>
          </a:prstGeom>
        </p:spPr>
      </p:pic>
      <p:pic>
        <p:nvPicPr>
          <p:cNvPr id="3" name="Εικόνα 2">
            <a:extLst>
              <a:ext uri="{FF2B5EF4-FFF2-40B4-BE49-F238E27FC236}">
                <a16:creationId xmlns:a16="http://schemas.microsoft.com/office/drawing/2014/main" id="{FBC20CB7-48A0-4CAE-887D-92C1F429AE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142"/>
          <a:stretch/>
        </p:blipFill>
        <p:spPr>
          <a:xfrm>
            <a:off x="731589" y="1547448"/>
            <a:ext cx="10900635" cy="517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84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4BEBD016-D8E3-4B23-8A3F-421D6887E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881" y="342899"/>
            <a:ext cx="11228211" cy="6315869"/>
          </a:xfrm>
        </p:spPr>
      </p:pic>
    </p:spTree>
    <p:extLst>
      <p:ext uri="{BB962C8B-B14F-4D97-AF65-F5344CB8AC3E}">
        <p14:creationId xmlns:p14="http://schemas.microsoft.com/office/powerpoint/2010/main" val="2844154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32EB105A-7E87-4BFF-BF5C-BA602EDCF0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419" y="265098"/>
            <a:ext cx="10807035" cy="6327803"/>
          </a:xfrm>
        </p:spPr>
      </p:pic>
    </p:spTree>
    <p:extLst>
      <p:ext uri="{BB962C8B-B14F-4D97-AF65-F5344CB8AC3E}">
        <p14:creationId xmlns:p14="http://schemas.microsoft.com/office/powerpoint/2010/main" val="1143173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Θέση περιεχομένου 8">
            <a:extLst>
              <a:ext uri="{FF2B5EF4-FFF2-40B4-BE49-F238E27FC236}">
                <a16:creationId xmlns:a16="http://schemas.microsoft.com/office/drawing/2014/main" id="{CDD4298C-ED29-44F1-99E9-4DDB441F1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085" y="430823"/>
            <a:ext cx="11335676" cy="5987562"/>
          </a:xfrm>
        </p:spPr>
      </p:pic>
    </p:spTree>
    <p:extLst>
      <p:ext uri="{BB962C8B-B14F-4D97-AF65-F5344CB8AC3E}">
        <p14:creationId xmlns:p14="http://schemas.microsoft.com/office/powerpoint/2010/main" val="232263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3F1D9C51-EB76-4BC7-BAC5-6385AC0061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876" y="650469"/>
            <a:ext cx="11256248" cy="5557062"/>
          </a:xfrm>
        </p:spPr>
      </p:pic>
    </p:spTree>
    <p:extLst>
      <p:ext uri="{BB962C8B-B14F-4D97-AF65-F5344CB8AC3E}">
        <p14:creationId xmlns:p14="http://schemas.microsoft.com/office/powerpoint/2010/main" val="1849109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5ACB2764-BFCA-462E-8018-4C9D4714B3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135" y="537031"/>
            <a:ext cx="10712019" cy="5783938"/>
          </a:xfrm>
        </p:spPr>
      </p:pic>
    </p:spTree>
    <p:extLst>
      <p:ext uri="{BB962C8B-B14F-4D97-AF65-F5344CB8AC3E}">
        <p14:creationId xmlns:p14="http://schemas.microsoft.com/office/powerpoint/2010/main" val="3919794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E181E5F1-E325-4370-8E3B-D2796CE5BF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2601" y="1059179"/>
            <a:ext cx="9990533" cy="5033890"/>
          </a:xfrm>
        </p:spPr>
      </p:pic>
    </p:spTree>
    <p:extLst>
      <p:ext uri="{BB962C8B-B14F-4D97-AF65-F5344CB8AC3E}">
        <p14:creationId xmlns:p14="http://schemas.microsoft.com/office/powerpoint/2010/main" val="3553334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1650B8E7-BB6D-4E11-86D5-02EDCF1B9B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1024" y="833586"/>
            <a:ext cx="10873418" cy="5190828"/>
          </a:xfrm>
        </p:spPr>
      </p:pic>
    </p:spTree>
    <p:extLst>
      <p:ext uri="{BB962C8B-B14F-4D97-AF65-F5344CB8AC3E}">
        <p14:creationId xmlns:p14="http://schemas.microsoft.com/office/powerpoint/2010/main" val="78833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Θέση περιεχομένου 9">
            <a:extLst>
              <a:ext uri="{FF2B5EF4-FFF2-40B4-BE49-F238E27FC236}">
                <a16:creationId xmlns:a16="http://schemas.microsoft.com/office/drawing/2014/main" id="{68350B4B-624D-4501-9BDB-CBEA1E2D5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635" y="193431"/>
            <a:ext cx="11380731" cy="6348046"/>
          </a:xfrm>
        </p:spPr>
      </p:pic>
    </p:spTree>
    <p:extLst>
      <p:ext uri="{BB962C8B-B14F-4D97-AF65-F5344CB8AC3E}">
        <p14:creationId xmlns:p14="http://schemas.microsoft.com/office/powerpoint/2010/main" val="162492805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Ευρεία οθόνη</PresentationFormat>
  <Paragraphs>1</Paragraphs>
  <Slides>14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Θέμα του Office</vt:lpstr>
      <vt:lpstr>Παρουσίαση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</dc:title>
  <dc:creator>Παυλίνα Χαραλαμπίδου</dc:creator>
  <cp:lastModifiedBy>Παυλίνα Χαραλαμπίδου</cp:lastModifiedBy>
  <cp:revision>2</cp:revision>
  <dcterms:created xsi:type="dcterms:W3CDTF">2025-09-09T10:01:08Z</dcterms:created>
  <dcterms:modified xsi:type="dcterms:W3CDTF">2025-09-09T10:15:27Z</dcterms:modified>
</cp:coreProperties>
</file>